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59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/>
    <p:restoredTop sz="94666"/>
  </p:normalViewPr>
  <p:slideViewPr>
    <p:cSldViewPr snapToGrid="0" snapToObjects="1" showGuides="1">
      <p:cViewPr varScale="1">
        <p:scale>
          <a:sx n="136" d="100"/>
          <a:sy n="136" d="100"/>
        </p:scale>
        <p:origin x="23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794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06" y="4320290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grpSp>
        <p:nvGrpSpPr>
          <p:cNvPr id="9" name="Shape 10"/>
          <p:cNvGrpSpPr/>
          <p:nvPr userDrawn="1"/>
        </p:nvGrpSpPr>
        <p:grpSpPr>
          <a:xfrm>
            <a:off x="4350206" y="647139"/>
            <a:ext cx="443588" cy="105632"/>
            <a:chOff x="4137525" y="2915950"/>
            <a:chExt cx="869100" cy="207000"/>
          </a:xfrm>
        </p:grpSpPr>
        <p:sp>
          <p:nvSpPr>
            <p:cNvPr id="17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/>
            <a:fld id="{00000000-1234-1234-1234-123412341234}" type="slidenum">
              <a:rPr lang="en" sz="1000" smtClean="0">
                <a:solidFill>
                  <a:schemeClr val="accent3"/>
                </a:solidFill>
                <a:ea typeface="Average"/>
                <a:cs typeface="Average"/>
                <a:sym typeface="Average"/>
              </a:rPr>
              <a:pPr algn="r"/>
              <a:t>‹#›</a:t>
            </a:fld>
            <a:endParaRPr lang="en" sz="1000">
              <a:solidFill>
                <a:schemeClr val="accent3"/>
              </a:solidFill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1680300" y="1035754"/>
            <a:ext cx="5783400" cy="3071991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+mj-lt"/>
              </a:rPr>
              <a:t>Using WordPress to Contextualize and Publish Digital Repository Content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latin typeface="+mj-lt"/>
              </a:rPr>
              <a:t>The Problem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+mj-lt"/>
              </a:rPr>
              <a:t>Our Solution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latin typeface="+mj-lt"/>
              </a:rPr>
              <a:t>Collaborative Development Principles</a:t>
            </a:r>
            <a:endParaRPr lang="en" dirty="0">
              <a:latin typeface="+mj-lt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43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mtClean="0">
                <a:latin typeface="+mj-lt"/>
              </a:rPr>
              <a:t>Who We Are</a:t>
            </a:r>
            <a:endParaRPr lang="en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75" r="18215" b="8999"/>
          <a:stretch/>
        </p:blipFill>
        <p:spPr>
          <a:xfrm>
            <a:off x="3535051" y="1724657"/>
            <a:ext cx="5401559" cy="3191293"/>
          </a:xfrm>
          <a:prstGeom prst="rect">
            <a:avLst/>
          </a:prstGeom>
        </p:spPr>
      </p:pic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lvl="0">
              <a:spcAft>
                <a:spcPts val="0"/>
              </a:spcAft>
            </a:pPr>
            <a:r>
              <a:rPr lang="en-US" b="1" i="1" dirty="0" smtClean="0">
                <a:latin typeface="+mn-lt"/>
              </a:rPr>
              <a:t>Northeastern University Libraries, Digital Scholarship Group</a:t>
            </a:r>
          </a:p>
          <a:p>
            <a:pPr lvl="0">
              <a:spcAft>
                <a:spcPts val="0"/>
              </a:spcAft>
            </a:pPr>
            <a:endParaRPr lang="en-US" dirty="0" smtClean="0">
              <a:latin typeface="+mn-lt"/>
            </a:endParaRP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 smtClean="0">
                <a:latin typeface="+mn-lt"/>
              </a:rPr>
              <a:t>Text </a:t>
            </a:r>
            <a:r>
              <a:rPr lang="en-US" dirty="0">
                <a:latin typeface="+mn-lt"/>
              </a:rPr>
              <a:t>analysis and </a:t>
            </a:r>
            <a:r>
              <a:rPr lang="en-US" dirty="0" smtClean="0">
                <a:latin typeface="+mn-lt"/>
              </a:rPr>
              <a:t>encoding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 smtClean="0">
                <a:latin typeface="+mn-lt"/>
              </a:rPr>
              <a:t>GIS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 smtClean="0">
                <a:latin typeface="+mn-lt"/>
              </a:rPr>
              <a:t>Data visualization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>
                <a:latin typeface="+mn-lt"/>
              </a:rPr>
              <a:t>D</a:t>
            </a:r>
            <a:r>
              <a:rPr lang="en-US" dirty="0" smtClean="0">
                <a:latin typeface="+mn-lt"/>
              </a:rPr>
              <a:t>ata management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>
                <a:latin typeface="+mn-lt"/>
              </a:rPr>
              <a:t>R</a:t>
            </a:r>
            <a:r>
              <a:rPr lang="en-US" dirty="0" smtClean="0">
                <a:latin typeface="+mn-lt"/>
              </a:rPr>
              <a:t>epository services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 smtClean="0">
                <a:latin typeface="+mn-lt"/>
              </a:rPr>
              <a:t>Copyright guidance</a:t>
            </a:r>
          </a:p>
          <a:p>
            <a:pPr marL="285750" lvl="0" indent="-285750">
              <a:spcAft>
                <a:spcPts val="0"/>
              </a:spcAft>
              <a:buFont typeface="Arial" charset="0"/>
              <a:buChar char="•"/>
            </a:pPr>
            <a:r>
              <a:rPr lang="en-US" dirty="0">
                <a:latin typeface="+mn-lt"/>
              </a:rPr>
              <a:t>S</a:t>
            </a:r>
            <a:r>
              <a:rPr lang="en-US" dirty="0" smtClean="0">
                <a:latin typeface="+mn-lt"/>
              </a:rPr>
              <a:t>emantic </a:t>
            </a:r>
            <a:r>
              <a:rPr lang="en-US" dirty="0">
                <a:latin typeface="+mn-lt"/>
              </a:rPr>
              <a:t>web services</a:t>
            </a:r>
            <a:endParaRPr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902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+mj-lt"/>
            </a:endParaRP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+mn-lt"/>
            </a:endParaRPr>
          </a:p>
        </p:txBody>
      </p:sp>
      <p:pic>
        <p:nvPicPr>
          <p:cNvPr id="78" name="Shape 78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7275" y="1370949"/>
            <a:ext cx="5591976" cy="33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 descr="arader.png"/>
          <p:cNvPicPr preferRelativeResize="0"/>
          <p:nvPr/>
        </p:nvPicPr>
        <p:blipFill rotWithShape="1">
          <a:blip r:embed="rId4">
            <a:alphaModFix/>
          </a:blip>
          <a:srcRect b="43798"/>
          <a:stretch/>
        </p:blipFill>
        <p:spPr>
          <a:xfrm>
            <a:off x="4013430" y="1469098"/>
            <a:ext cx="4423560" cy="270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42</Words>
  <Application>Microsoft Macintosh PowerPoint</Application>
  <PresentationFormat>On-screen Show (16:9)</PresentationFormat>
  <Paragraphs>14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Average</vt:lpstr>
      <vt:lpstr>Corbel</vt:lpstr>
      <vt:lpstr>Oswald</vt:lpstr>
      <vt:lpstr>slate</vt:lpstr>
      <vt:lpstr>Using WordPress to Contextualize and Publish Digital Repository Content</vt:lpstr>
      <vt:lpstr>The Problem</vt:lpstr>
      <vt:lpstr>Our Solution</vt:lpstr>
      <vt:lpstr>Collaborative Development Principles</vt:lpstr>
      <vt:lpstr>Who We Are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WordPress to Contextualize and Publish Digital Repository Content</dc:title>
  <cp:lastModifiedBy>Sweeney, Sarah</cp:lastModifiedBy>
  <cp:revision>2</cp:revision>
  <dcterms:modified xsi:type="dcterms:W3CDTF">2017-05-26T19:03:38Z</dcterms:modified>
</cp:coreProperties>
</file>